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B0CF4-144D-4747-B710-E46E812D3F62}" type="datetimeFigureOut">
              <a:rPr lang="pt-BR" smtClean="0"/>
              <a:t>24/5/2016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D6F4-E7CD-4041-B2FF-B95F30A5096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8686B6-0112-499D-856F-B24CA30B49D4}" type="slidenum">
              <a:rPr lang="pt-BR"/>
              <a:pPr/>
              <a:t>1</a:t>
            </a:fld>
            <a:endParaRPr lang="pt-B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650" y="549275"/>
            <a:ext cx="7651750" cy="935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  <a:sym typeface="Symbol" pitchFamily="18" charset="2"/>
              </a:rPr>
              <a:t>Coeficiente de transferência </a:t>
            </a:r>
            <a:br>
              <a:rPr kumimoji="0" lang="pt-B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  <a:sym typeface="Symbol" pitchFamily="18" charset="2"/>
              </a:rPr>
            </a:br>
            <a:r>
              <a:rPr kumimoji="0" lang="pt-B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  <a:sym typeface="Symbol" pitchFamily="18" charset="2"/>
              </a:rPr>
              <a:t>de calor por convecção - h</a:t>
            </a:r>
            <a:endParaRPr kumimoji="0" lang="pt-BR" sz="44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8675" y="2058988"/>
            <a:ext cx="1144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Processo</a:t>
            </a:r>
            <a:endParaRPr lang="en-US" sz="20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30425" y="2058988"/>
            <a:ext cx="57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372225" y="2058988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h [W/(m</a:t>
            </a:r>
            <a:r>
              <a:rPr lang="en-US" sz="2000" b="1" baseline="30000">
                <a:solidFill>
                  <a:srgbClr val="000000"/>
                </a:solidFill>
              </a:rPr>
              <a:t>2</a:t>
            </a:r>
            <a:endParaRPr lang="en-US" sz="20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451725" y="2058988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K)]</a:t>
            </a:r>
            <a:endParaRPr lang="en-US" sz="20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66038" y="2058988"/>
            <a:ext cx="58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41363" y="1962150"/>
            <a:ext cx="5389562" cy="349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30925" y="1962150"/>
            <a:ext cx="34925" cy="349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165850" y="1962150"/>
            <a:ext cx="2222500" cy="349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35025" y="2436813"/>
            <a:ext cx="2273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Convecção natural</a:t>
            </a:r>
            <a:endParaRPr lang="en-US" sz="20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425825" y="2432050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28675" y="2779713"/>
            <a:ext cx="73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Gases</a:t>
            </a:r>
            <a:endParaRPr lang="en-US" sz="20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665288" y="2779713"/>
            <a:ext cx="58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28675" y="3116263"/>
            <a:ext cx="960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Líquidos</a:t>
            </a:r>
            <a:endParaRPr lang="en-US" sz="20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928813" y="311626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215063" y="2436813"/>
            <a:ext cx="58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215063" y="2779713"/>
            <a:ext cx="211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2 </a:t>
            </a:r>
            <a:endParaRPr lang="en-US" sz="20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456363" y="2779713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–</a:t>
            </a:r>
            <a:endParaRPr lang="en-US" sz="200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618288" y="2779713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25</a:t>
            </a:r>
            <a:endParaRPr lang="en-US" sz="200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019925" y="2779713"/>
            <a:ext cx="58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215063" y="3116263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50 </a:t>
            </a:r>
            <a:endParaRPr lang="en-US" sz="200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618288" y="3116263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–</a:t>
            </a:r>
            <a:endParaRPr lang="en-US" sz="200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778625" y="3116263"/>
            <a:ext cx="704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1.000</a:t>
            </a:r>
            <a:endParaRPr lang="en-US" sz="200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585075" y="311626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41363" y="2416175"/>
            <a:ext cx="5389562" cy="19050"/>
          </a:xfrm>
          <a:prstGeom prst="rect">
            <a:avLst/>
          </a:prstGeom>
          <a:solidFill>
            <a:srgbClr val="00800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130925" y="2416175"/>
            <a:ext cx="17463" cy="190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148388" y="2416175"/>
            <a:ext cx="2239962" cy="19050"/>
          </a:xfrm>
          <a:prstGeom prst="rect">
            <a:avLst/>
          </a:prstGeom>
          <a:solidFill>
            <a:srgbClr val="00800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828675" y="3735388"/>
            <a:ext cx="2344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Convecção forçada</a:t>
            </a:r>
            <a:endParaRPr lang="en-US" sz="200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508375" y="3730625"/>
            <a:ext cx="555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828675" y="4078288"/>
            <a:ext cx="73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Gases</a:t>
            </a:r>
            <a:endParaRPr lang="en-US" sz="200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665288" y="4078288"/>
            <a:ext cx="58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828675" y="4414838"/>
            <a:ext cx="960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Líquidos</a:t>
            </a:r>
            <a:endParaRPr lang="en-US" sz="200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928813" y="4414838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215063" y="3735388"/>
            <a:ext cx="58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215063" y="4078288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25 </a:t>
            </a:r>
            <a:endParaRPr lang="en-US" sz="200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18288" y="4078288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–</a:t>
            </a:r>
            <a:endParaRPr lang="en-US" sz="2000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6778625" y="4078288"/>
            <a:ext cx="493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250</a:t>
            </a:r>
            <a:endParaRPr lang="en-US" sz="2000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342188" y="4078288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215063" y="4414838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50 </a:t>
            </a:r>
            <a:endParaRPr lang="en-US" sz="2000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618288" y="4414838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–</a:t>
            </a:r>
            <a:endParaRPr lang="en-US" sz="2000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778625" y="4414838"/>
            <a:ext cx="846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20.000</a:t>
            </a:r>
            <a:endParaRPr lang="en-US" sz="2000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745413" y="4414838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28675" y="5070475"/>
            <a:ext cx="407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Convecção com mudança de fase</a:t>
            </a:r>
            <a:endParaRPr lang="en-US" sz="2000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487988" y="5070475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828675" y="5411788"/>
            <a:ext cx="294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Ebulição ou condensação</a:t>
            </a:r>
            <a:endParaRPr lang="en-US" sz="2000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152900" y="5411788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215063" y="5070475"/>
            <a:ext cx="58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215063" y="5411788"/>
            <a:ext cx="704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2.500 </a:t>
            </a:r>
            <a:endParaRPr lang="en-US" sz="2000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7019925" y="5411788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–</a:t>
            </a:r>
            <a:endParaRPr lang="en-US" sz="2000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181850" y="5411788"/>
            <a:ext cx="987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100.000</a:t>
            </a:r>
            <a:endParaRPr lang="en-US" sz="2000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8304213" y="5411788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741363" y="5745163"/>
            <a:ext cx="5389562" cy="36512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6130925" y="5745163"/>
            <a:ext cx="34925" cy="365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165850" y="5745163"/>
            <a:ext cx="2222500" cy="36512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828675" y="578326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 </a:t>
            </a:r>
            <a:endParaRPr lang="en-US" sz="1600"/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836613" y="5849938"/>
            <a:ext cx="197643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000">
                <a:cs typeface="Times New Roman" pitchFamily="18" charset="0"/>
              </a:rPr>
              <a:t>Fonte: Incropera</a:t>
            </a:r>
            <a:r>
              <a:rPr lang="pt-BR" sz="10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Office PowerPoint</Application>
  <PresentationFormat>Apresentação na tela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EEL 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1</cp:revision>
  <dcterms:created xsi:type="dcterms:W3CDTF">2016-05-24T18:22:05Z</dcterms:created>
  <dcterms:modified xsi:type="dcterms:W3CDTF">2016-05-24T18:24:47Z</dcterms:modified>
</cp:coreProperties>
</file>