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53C2-925A-4F07-A7D2-8E6435AEDE6A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38A6-3A65-4A11-9749-934EFA52C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1384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53C2-925A-4F07-A7D2-8E6435AEDE6A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38A6-3A65-4A11-9749-934EFA52C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23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53C2-925A-4F07-A7D2-8E6435AEDE6A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38A6-3A65-4A11-9749-934EFA52C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729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53C2-925A-4F07-A7D2-8E6435AEDE6A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38A6-3A65-4A11-9749-934EFA52C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29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53C2-925A-4F07-A7D2-8E6435AEDE6A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38A6-3A65-4A11-9749-934EFA52C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96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53C2-925A-4F07-A7D2-8E6435AEDE6A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38A6-3A65-4A11-9749-934EFA52C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45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53C2-925A-4F07-A7D2-8E6435AEDE6A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38A6-3A65-4A11-9749-934EFA52C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16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53C2-925A-4F07-A7D2-8E6435AEDE6A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38A6-3A65-4A11-9749-934EFA52C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82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53C2-925A-4F07-A7D2-8E6435AEDE6A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38A6-3A65-4A11-9749-934EFA52C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44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53C2-925A-4F07-A7D2-8E6435AEDE6A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38A6-3A65-4A11-9749-934EFA52C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361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53C2-925A-4F07-A7D2-8E6435AEDE6A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B38A6-3A65-4A11-9749-934EFA52C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29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853C2-925A-4F07-A7D2-8E6435AEDE6A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B38A6-3A65-4A11-9749-934EFA52C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38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423988"/>
            <a:ext cx="66294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74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476375"/>
            <a:ext cx="58483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613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404938"/>
            <a:ext cx="645795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071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81150"/>
            <a:ext cx="65532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878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547813"/>
            <a:ext cx="641032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576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243013"/>
            <a:ext cx="698182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84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7345363" cy="64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8915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Apresentação na tela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Cobo</dc:creator>
  <cp:lastModifiedBy>Cobo</cp:lastModifiedBy>
  <cp:revision>2</cp:revision>
  <dcterms:created xsi:type="dcterms:W3CDTF">2015-11-18T12:49:51Z</dcterms:created>
  <dcterms:modified xsi:type="dcterms:W3CDTF">2015-11-18T13:05:44Z</dcterms:modified>
</cp:coreProperties>
</file>