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5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1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3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81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35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60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1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5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0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30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9099-41C6-4060-B3A2-BFF933727B7C}" type="datetimeFigureOut">
              <a:rPr lang="pt-BR" smtClean="0"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CAE3-A9B5-4247-8F6C-AA6F447903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42" y="-134227"/>
            <a:ext cx="9654116" cy="71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09" y="-337477"/>
            <a:ext cx="9958982" cy="75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70" y="608906"/>
            <a:ext cx="7570859" cy="56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87" y="265921"/>
            <a:ext cx="8333026" cy="63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97" y="126187"/>
            <a:ext cx="10060605" cy="66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14" y="81726"/>
            <a:ext cx="9908171" cy="66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03" y="-280313"/>
            <a:ext cx="10009793" cy="74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14" y="-165985"/>
            <a:ext cx="9908171" cy="71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86" y="-89591"/>
            <a:ext cx="10162227" cy="70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97" y="-280313"/>
            <a:ext cx="10060605" cy="74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EAD - Lorena</dc:creator>
  <cp:lastModifiedBy>EAD - Lorena</cp:lastModifiedBy>
  <cp:revision>4</cp:revision>
  <dcterms:created xsi:type="dcterms:W3CDTF">2017-09-12T13:41:17Z</dcterms:created>
  <dcterms:modified xsi:type="dcterms:W3CDTF">2017-09-12T13:46:18Z</dcterms:modified>
</cp:coreProperties>
</file>