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85" r:id="rId3"/>
    <p:sldId id="256" r:id="rId4"/>
    <p:sldId id="257" r:id="rId5"/>
    <p:sldId id="258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68" r:id="rId17"/>
    <p:sldId id="271" r:id="rId18"/>
    <p:sldId id="272" r:id="rId19"/>
    <p:sldId id="273" r:id="rId20"/>
    <p:sldId id="262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61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657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3734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3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231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960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6954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05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41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77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1561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98846-86B2-4D7F-BF38-D81C5108BFBC}" type="datetimeFigureOut">
              <a:rPr lang="pt-BR" smtClean="0"/>
              <a:t>21/11/2017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4797E-FCE4-4FBA-A9EC-8BD68E26F69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4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19" y="-388290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3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9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2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28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6" y="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3" y="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0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8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1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44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82" y="167425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09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90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9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4519" y="-388290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4547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8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52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10" y="90152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5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78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46" y="19800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88" y="152622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9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90152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111" y="566033"/>
            <a:ext cx="7659779" cy="572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2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152"/>
            <a:ext cx="8909322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6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20" y="126865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3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637" y="0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72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13038" cy="763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90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033" y="0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4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788"/>
            <a:ext cx="8909310" cy="66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4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245</TotalTime>
  <Words>0</Words>
  <Application>Microsoft Office PowerPoint</Application>
  <PresentationFormat>Apresentação na tela (4:3)</PresentationFormat>
  <Paragraphs>0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EAD - Lorena</dc:creator>
  <cp:lastModifiedBy>EAD - Lorena</cp:lastModifiedBy>
  <cp:revision>10</cp:revision>
  <dcterms:created xsi:type="dcterms:W3CDTF">2017-11-13T18:10:05Z</dcterms:created>
  <dcterms:modified xsi:type="dcterms:W3CDTF">2017-11-21T12:25:50Z</dcterms:modified>
</cp:coreProperties>
</file>