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67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9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1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52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97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68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83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50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27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33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9C2C6-4EF2-488C-8608-FBDEA30D68BB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FAD7-73A0-40A9-B853-76F6236C6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55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Apresentação na tela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EAD - Lorena</dc:creator>
  <cp:lastModifiedBy>EAD - Lorena</cp:lastModifiedBy>
  <cp:revision>4</cp:revision>
  <dcterms:created xsi:type="dcterms:W3CDTF">2017-10-26T13:16:55Z</dcterms:created>
  <dcterms:modified xsi:type="dcterms:W3CDTF">2017-11-03T22:29:57Z</dcterms:modified>
</cp:coreProperties>
</file>