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7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6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58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65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8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01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7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60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4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7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0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1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1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3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8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9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9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C4ACBD5-BB8F-4DB2-90D9-63D37F3DBBEE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2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ton.vai.l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EXCEL</a:t>
            </a:r>
          </a:p>
          <a:p>
            <a:r>
              <a:rPr lang="pt-BR" dirty="0" smtClean="0"/>
              <a:t>Aula </a:t>
            </a:r>
            <a:r>
              <a:rPr lang="pt-BR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95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Noções de variáveis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0" y="1811706"/>
            <a:ext cx="10018713" cy="4657457"/>
          </a:xfrm>
        </p:spPr>
        <p:txBody>
          <a:bodyPr>
            <a:normAutofit/>
          </a:bodyPr>
          <a:lstStyle/>
          <a:p>
            <a:pPr algn="just"/>
            <a:r>
              <a:rPr lang="pt-BR" b="1" dirty="0"/>
              <a:t>Variável Quantitativa: </a:t>
            </a:r>
            <a:r>
              <a:rPr lang="pt-BR" dirty="0"/>
              <a:t>é  aquela  de  natureza  numérica,  ou  seja,  apresenta  como possíveis  realizações  (valores)  números  resultantes  de  uma  contagem  ou mensuração, podendo ser de dois tipos: </a:t>
            </a:r>
            <a:endParaRPr lang="pt-BR" dirty="0" smtClean="0"/>
          </a:p>
          <a:p>
            <a:pPr lvl="1" algn="just"/>
            <a:r>
              <a:rPr lang="pt-BR" b="1" dirty="0"/>
              <a:t>Discreta</a:t>
            </a:r>
            <a:r>
              <a:rPr lang="pt-BR" dirty="0"/>
              <a:t>: é </a:t>
            </a:r>
            <a:r>
              <a:rPr lang="pt-BR" dirty="0" smtClean="0"/>
              <a:t>aquela  </a:t>
            </a:r>
            <a:r>
              <a:rPr lang="pt-BR" dirty="0"/>
              <a:t>cujos  possíveis  valores  formam  um  conjunto  finito  ou enumerável de números e que resultam, frequentemente, de uma contagem e não de mensurações em uma escala contínua (Idade e Número de Filhos</a:t>
            </a:r>
            <a:r>
              <a:rPr lang="pt-BR" dirty="0" smtClean="0"/>
              <a:t>).</a:t>
            </a:r>
          </a:p>
          <a:p>
            <a:pPr lvl="1" algn="just"/>
            <a:r>
              <a:rPr lang="pt-BR" b="1" dirty="0"/>
              <a:t>Contínua</a:t>
            </a:r>
            <a:r>
              <a:rPr lang="pt-BR" dirty="0"/>
              <a:t> - é aquela cujos possíveis valores formam um intervalo de números reais  e  que  resultam,  normalmente,  de  uma  mensuração  (Altura,  Peso  e Salário).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72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Noções de variáveis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0" y="1811706"/>
            <a:ext cx="10018713" cy="4657457"/>
          </a:xfrm>
        </p:spPr>
        <p:txBody>
          <a:bodyPr>
            <a:normAutofit/>
          </a:bodyPr>
          <a:lstStyle/>
          <a:p>
            <a:pPr algn="just"/>
            <a:r>
              <a:rPr lang="pt-BR" b="1" dirty="0"/>
              <a:t>Variável </a:t>
            </a:r>
            <a:r>
              <a:rPr lang="pt-BR" b="1" dirty="0" smtClean="0"/>
              <a:t>Qualitativa: </a:t>
            </a:r>
            <a:r>
              <a:rPr lang="pt-BR" dirty="0"/>
              <a:t>é  aquela  que  apresenta  como  possíveis  realizações  </a:t>
            </a:r>
            <a:r>
              <a:rPr lang="pt-BR" dirty="0" smtClean="0"/>
              <a:t>uma qualidade </a:t>
            </a:r>
            <a:r>
              <a:rPr lang="pt-BR" dirty="0"/>
              <a:t>(ou categoria) do indivíduo pesquisado: </a:t>
            </a:r>
            <a:endParaRPr lang="pt-BR" dirty="0" smtClean="0"/>
          </a:p>
          <a:p>
            <a:pPr lvl="1" algn="just"/>
            <a:r>
              <a:rPr lang="pt-BR" b="1" dirty="0" smtClean="0"/>
              <a:t>Nominal</a:t>
            </a:r>
            <a:r>
              <a:rPr lang="pt-BR" dirty="0"/>
              <a:t>: é  aquela  para  a  qual  não  existe  ordenação  das  possíveis categorias (Sexo, Estado Civil e Região de Procedência).</a:t>
            </a:r>
          </a:p>
          <a:p>
            <a:pPr lvl="1" algn="just"/>
            <a:r>
              <a:rPr lang="pt-BR" b="1" dirty="0" smtClean="0"/>
              <a:t>Ordinal</a:t>
            </a:r>
            <a:r>
              <a:rPr lang="pt-BR" dirty="0" smtClean="0"/>
              <a:t> </a:t>
            </a:r>
            <a:r>
              <a:rPr lang="pt-BR" dirty="0"/>
              <a:t>- é aquela para a qual existe certa ordem nos possíveis  resultados (Turno  e  Grau  de  Instrução).  Exemplos  adicionais:  tamanho  (pequeno, médio,  grande),  níveis  de  fertilidade  do  solo,  severidade  de  ataque  de  uma praga, ou estádio de infestação ou desenvolvimento de um patógeno.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365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Diagrama</a:t>
            </a:r>
            <a:endParaRPr lang="en-US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4803" y="2438399"/>
            <a:ext cx="6297728" cy="368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317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Construindo um Gráfico</a:t>
            </a: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912" y="1837345"/>
            <a:ext cx="7400220" cy="483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92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Acessar </a:t>
            </a:r>
            <a:r>
              <a:rPr lang="pt-BR" dirty="0" smtClean="0">
                <a:hlinkClick r:id="rId2"/>
              </a:rPr>
              <a:t>http://www.marton.vai.la</a:t>
            </a:r>
            <a:r>
              <a:rPr lang="pt-BR" dirty="0" smtClean="0"/>
              <a:t> e baixar: Excel </a:t>
            </a:r>
            <a:r>
              <a:rPr lang="pt-BR" smtClean="0">
                <a:sym typeface="Wingdings" panose="05000000000000000000" pitchFamily="2" charset="2"/>
              </a:rPr>
              <a:t> </a:t>
            </a:r>
            <a:r>
              <a:rPr lang="pt-BR" smtClean="0">
                <a:sym typeface="Wingdings" panose="05000000000000000000" pitchFamily="2" charset="2"/>
              </a:rPr>
              <a:t>Lista04.pdf </a:t>
            </a:r>
            <a:r>
              <a:rPr lang="pt-BR" smtClean="0">
                <a:sym typeface="Wingdings" panose="05000000000000000000" pitchFamily="2" charset="2"/>
              </a:rPr>
              <a:t>e </a:t>
            </a:r>
            <a:r>
              <a:rPr lang="pt-BR" smtClean="0">
                <a:sym typeface="Wingdings" panose="05000000000000000000" pitchFamily="2" charset="2"/>
              </a:rPr>
              <a:t>Lista04.xlsx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790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Para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165</TotalTime>
  <Words>224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Corbel</vt:lpstr>
      <vt:lpstr>Wingdings</vt:lpstr>
      <vt:lpstr>Paralaxe</vt:lpstr>
      <vt:lpstr>Apresentação do PowerPoint</vt:lpstr>
      <vt:lpstr>Noções de variáveis</vt:lpstr>
      <vt:lpstr>Noções de variáveis</vt:lpstr>
      <vt:lpstr>Diagrama</vt:lpstr>
      <vt:lpstr>Construindo um Gráfico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</dc:creator>
  <cp:lastModifiedBy>Bruno</cp:lastModifiedBy>
  <cp:revision>15</cp:revision>
  <dcterms:created xsi:type="dcterms:W3CDTF">2015-08-14T19:18:26Z</dcterms:created>
  <dcterms:modified xsi:type="dcterms:W3CDTF">2015-09-18T20:22:26Z</dcterms:modified>
</cp:coreProperties>
</file>