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2" r:id="rId4"/>
    <p:sldId id="263" r:id="rId5"/>
    <p:sldId id="264" r:id="rId6"/>
    <p:sldId id="265" r:id="rId7"/>
    <p:sldId id="261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4" d="100"/>
          <a:sy n="74" d="100"/>
        </p:scale>
        <p:origin x="-510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ACBD5-BB8F-4DB2-90D9-63D37F3DBBEE}" type="datetimeFigureOut">
              <a:rPr lang="en-US" smtClean="0"/>
              <a:t>9/4/2015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AE268-F0B1-4F91-879A-0C56D07A985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08756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oto Panorâmica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ACBD5-BB8F-4DB2-90D9-63D37F3DBBEE}" type="datetimeFigureOut">
              <a:rPr lang="en-US" smtClean="0"/>
              <a:t>9/4/2015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AE268-F0B1-4F91-879A-0C56D07A985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39673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e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ACBD5-BB8F-4DB2-90D9-63D37F3DBBEE}" type="datetimeFigureOut">
              <a:rPr lang="en-US" smtClean="0"/>
              <a:t>9/4/2015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AE268-F0B1-4F91-879A-0C56D07A985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975843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çã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ACBD5-BB8F-4DB2-90D9-63D37F3DBBEE}" type="datetimeFigureOut">
              <a:rPr lang="en-US" smtClean="0"/>
              <a:t>9/4/2015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AE268-F0B1-4F91-879A-0C56D07A985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696582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ACBD5-BB8F-4DB2-90D9-63D37F3DBBEE}" type="datetimeFigureOut">
              <a:rPr lang="en-US" smtClean="0"/>
              <a:t>9/4/2015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AE268-F0B1-4F91-879A-0C56D07A985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389874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o 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pt-BR" smtClean="0"/>
              <a:t>Editar estilos de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ACBD5-BB8F-4DB2-90D9-63D37F3DBBEE}" type="datetimeFigureOut">
              <a:rPr lang="en-US" smtClean="0"/>
              <a:t>9/4/2015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AE268-F0B1-4F91-879A-0C56D07A985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290129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iro ou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pt-BR" smtClean="0"/>
              <a:t>Editar estilos de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ACBD5-BB8F-4DB2-90D9-63D37F3DBBEE}" type="datetimeFigureOut">
              <a:rPr lang="en-US" smtClean="0"/>
              <a:t>9/4/2015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AE268-F0B1-4F91-879A-0C56D07A985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457776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ACBD5-BB8F-4DB2-90D9-63D37F3DBBEE}" type="datetimeFigureOut">
              <a:rPr lang="en-US" smtClean="0"/>
              <a:t>9/4/2015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AE268-F0B1-4F91-879A-0C56D07A985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156087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ACBD5-BB8F-4DB2-90D9-63D37F3DBBEE}" type="datetimeFigureOut">
              <a:rPr lang="en-US" smtClean="0"/>
              <a:t>9/4/2015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AE268-F0B1-4F91-879A-0C56D07A985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94470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ACBD5-BB8F-4DB2-90D9-63D37F3DBBEE}" type="datetimeFigureOut">
              <a:rPr lang="en-US" smtClean="0"/>
              <a:t>9/4/2015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117AE268-F0B1-4F91-879A-0C56D07A985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58788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ACBD5-BB8F-4DB2-90D9-63D37F3DBBEE}" type="datetimeFigureOut">
              <a:rPr lang="en-US" smtClean="0"/>
              <a:t>9/4/2015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AE268-F0B1-4F91-879A-0C56D07A985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74028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ACBD5-BB8F-4DB2-90D9-63D37F3DBBEE}" type="datetimeFigureOut">
              <a:rPr lang="en-US" smtClean="0"/>
              <a:t>9/4/2015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AE268-F0B1-4F91-879A-0C56D07A985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45148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ACBD5-BB8F-4DB2-90D9-63D37F3DBBEE}" type="datetimeFigureOut">
              <a:rPr lang="en-US" smtClean="0"/>
              <a:t>9/4/2015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AE268-F0B1-4F91-879A-0C56D07A985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72142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ACBD5-BB8F-4DB2-90D9-63D37F3DBBEE}" type="datetimeFigureOut">
              <a:rPr lang="en-US" smtClean="0"/>
              <a:t>9/4/2015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AE268-F0B1-4F91-879A-0C56D07A985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48359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ACBD5-BB8F-4DB2-90D9-63D37F3DBBEE}" type="datetimeFigureOut">
              <a:rPr lang="en-US" smtClean="0"/>
              <a:t>9/4/2015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AE268-F0B1-4F91-879A-0C56D07A985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29838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ACBD5-BB8F-4DB2-90D9-63D37F3DBBEE}" type="datetimeFigureOut">
              <a:rPr lang="en-US" smtClean="0"/>
              <a:t>9/4/2015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AE268-F0B1-4F91-879A-0C56D07A985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49911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ACBD5-BB8F-4DB2-90D9-63D37F3DBBEE}" type="datetimeFigureOut">
              <a:rPr lang="en-US" smtClean="0"/>
              <a:t>9/4/2015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AE268-F0B1-4F91-879A-0C56D07A985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06949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5C4ACBD5-BB8F-4DB2-90D9-63D37F3DBBEE}" type="datetimeFigureOut">
              <a:rPr lang="en-US" smtClean="0"/>
              <a:t>9/4/2015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117AE268-F0B1-4F91-879A-0C56D07A985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74289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rton.vai.la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 dirty="0" smtClean="0"/>
              <a:t>EXCEL</a:t>
            </a:r>
          </a:p>
          <a:p>
            <a:r>
              <a:rPr lang="pt-BR" smtClean="0"/>
              <a:t>Aula </a:t>
            </a:r>
            <a:r>
              <a:rPr lang="pt-BR" smtClean="0"/>
              <a:t>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76958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Funções Matrizes</a:t>
            </a:r>
            <a:endParaRPr lang="en-US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484310" y="1811706"/>
            <a:ext cx="10018713" cy="4657457"/>
          </a:xfrm>
        </p:spPr>
        <p:txBody>
          <a:bodyPr>
            <a:normAutofit/>
          </a:bodyPr>
          <a:lstStyle/>
          <a:p>
            <a:pPr algn="just"/>
            <a:r>
              <a:rPr lang="pt-BR" b="1" dirty="0" smtClean="0"/>
              <a:t>=MATRIZ.DETERM(matriz)</a:t>
            </a:r>
            <a:r>
              <a:rPr lang="pt-BR" dirty="0" smtClean="0"/>
              <a:t> </a:t>
            </a:r>
            <a:r>
              <a:rPr lang="pt-BR" dirty="0" smtClean="0">
                <a:sym typeface="Wingdings" panose="05000000000000000000" pitchFamily="2" charset="2"/>
              </a:rPr>
              <a:t> </a:t>
            </a:r>
            <a:r>
              <a:rPr lang="pt-BR" dirty="0"/>
              <a:t>O determinante é uma função matricial que associa a cada matriz quadrada um número único, chamado de escalar. Portanto, a função MATRIZ.DETERM transforma uma matriz quadrada em um número real, ou seja, permite saber se a matriz tem ou não inversa, pois, as que não têm inversa seu determinante é igual a 0. O argumento dessa função é uma matriz quadrada (número de linhas é igual ao número de colunas).</a:t>
            </a:r>
            <a:endParaRPr lang="en-US" dirty="0"/>
          </a:p>
          <a:p>
            <a:r>
              <a:rPr lang="pt-BR" b="1" dirty="0" smtClean="0"/>
              <a:t>=MATRIZ.MULT(matriz_1;matriz_2) </a:t>
            </a:r>
            <a:r>
              <a:rPr lang="pt-BR" dirty="0" smtClean="0">
                <a:sym typeface="Wingdings" panose="05000000000000000000" pitchFamily="2" charset="2"/>
              </a:rPr>
              <a:t></a:t>
            </a:r>
            <a:endParaRPr lang="pt-BR" dirty="0" smtClean="0"/>
          </a:p>
          <a:p>
            <a:pPr marL="0" indent="0">
              <a:buNone/>
            </a:pPr>
            <a:r>
              <a:rPr lang="pt-BR" dirty="0"/>
              <a:t/>
            </a:r>
            <a:br>
              <a:rPr lang="pt-BR" dirty="0"/>
            </a:br>
            <a:endParaRPr lang="en-US" b="1" dirty="0"/>
          </a:p>
        </p:txBody>
      </p:sp>
      <p:pic>
        <p:nvPicPr>
          <p:cNvPr id="29" name="Imagem 2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09109" y="4751017"/>
            <a:ext cx="1438275" cy="1047750"/>
          </a:xfrm>
          <a:prstGeom prst="rect">
            <a:avLst/>
          </a:prstGeom>
        </p:spPr>
      </p:pic>
      <p:sp>
        <p:nvSpPr>
          <p:cNvPr id="31" name="CaixaDeTexto 30"/>
          <p:cNvSpPr txBox="1"/>
          <p:nvPr/>
        </p:nvSpPr>
        <p:spPr>
          <a:xfrm>
            <a:off x="2640650" y="5949299"/>
            <a:ext cx="74322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Para todas funções de matrizes devemos pressionar </a:t>
            </a:r>
            <a:r>
              <a:rPr lang="en-US" b="1" dirty="0"/>
              <a:t>CTRL </a:t>
            </a:r>
            <a:r>
              <a:rPr lang="en-US" dirty="0"/>
              <a:t>+ </a:t>
            </a:r>
            <a:r>
              <a:rPr lang="en-US" b="1" dirty="0"/>
              <a:t>SHIFT + ENTER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26722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Funções Matrizes</a:t>
            </a:r>
            <a:endParaRPr lang="en-US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484310" y="1811706"/>
            <a:ext cx="10018713" cy="4657457"/>
          </a:xfrm>
        </p:spPr>
        <p:txBody>
          <a:bodyPr anchor="t">
            <a:normAutofit/>
          </a:bodyPr>
          <a:lstStyle/>
          <a:p>
            <a:r>
              <a:rPr lang="pt-BR" b="1" dirty="0" smtClean="0"/>
              <a:t>=MATRIZ.INVERSO(matriz)</a:t>
            </a:r>
            <a:r>
              <a:rPr lang="pt-BR" dirty="0" smtClean="0"/>
              <a:t> </a:t>
            </a:r>
            <a:r>
              <a:rPr lang="pt-BR" dirty="0" smtClean="0">
                <a:sym typeface="Wingdings" panose="05000000000000000000" pitchFamily="2" charset="2"/>
              </a:rPr>
              <a:t> </a:t>
            </a:r>
            <a:r>
              <a:rPr lang="pt-BR" dirty="0"/>
              <a:t>Dada uma </a:t>
            </a:r>
            <a:r>
              <a:rPr lang="pt-BR" u="sng" dirty="0"/>
              <a:t>matriz quadrada</a:t>
            </a:r>
            <a:r>
              <a:rPr lang="pt-BR" dirty="0"/>
              <a:t> A, definimos como sua inversa a matriz denotada por </a:t>
            </a:r>
            <a:r>
              <a:rPr lang="pt-BR" dirty="0" smtClean="0"/>
              <a:t>A</a:t>
            </a:r>
            <a:r>
              <a:rPr lang="pt-BR" baseline="30000" dirty="0" smtClean="0"/>
              <a:t>-1</a:t>
            </a:r>
            <a:r>
              <a:rPr lang="pt-BR" dirty="0" smtClean="0"/>
              <a:t> tal </a:t>
            </a:r>
            <a:r>
              <a:rPr lang="pt-BR" dirty="0"/>
              <a:t>que a multiplicação de A pela sua inversa, temos como resultado a matriz </a:t>
            </a:r>
            <a:r>
              <a:rPr lang="pt-BR" dirty="0" smtClean="0"/>
              <a:t>identidade</a:t>
            </a:r>
            <a:r>
              <a:rPr lang="en-US" b="1" dirty="0"/>
              <a:t>.</a:t>
            </a:r>
            <a:endParaRPr lang="pt-BR" dirty="0" smtClean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45685" y="3188454"/>
            <a:ext cx="2881312" cy="17510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44987" y="3196391"/>
            <a:ext cx="1981200" cy="1743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79656" y="2615886"/>
            <a:ext cx="1981200" cy="2628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Conector de Seta Reta 4"/>
          <p:cNvCxnSpPr/>
          <p:nvPr/>
        </p:nvCxnSpPr>
        <p:spPr>
          <a:xfrm>
            <a:off x="8109959" y="2948299"/>
            <a:ext cx="957129" cy="1683522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7" name="CaixaDeTexto 6"/>
          <p:cNvSpPr txBox="1"/>
          <p:nvPr/>
        </p:nvSpPr>
        <p:spPr>
          <a:xfrm>
            <a:off x="2657742" y="5674407"/>
            <a:ext cx="74322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Para todas funções de matrizes devemos pressionar </a:t>
            </a:r>
            <a:r>
              <a:rPr lang="en-US" b="1" dirty="0"/>
              <a:t>CTRL </a:t>
            </a:r>
            <a:r>
              <a:rPr lang="en-US" dirty="0"/>
              <a:t>+ </a:t>
            </a:r>
            <a:r>
              <a:rPr lang="en-US" b="1" dirty="0"/>
              <a:t>SHIFT + ENTER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05590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Divisão de Janelas</a:t>
            </a:r>
            <a:endParaRPr lang="en-US" dirty="0"/>
          </a:p>
        </p:txBody>
      </p:sp>
      <p:pic>
        <p:nvPicPr>
          <p:cNvPr id="4" name="Espaço Reservado para Conteúdo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423906" y="2438399"/>
            <a:ext cx="8139521" cy="23643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62222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Congelar Painéis</a:t>
            </a:r>
            <a:endParaRPr lang="en-US" dirty="0"/>
          </a:p>
        </p:txBody>
      </p:sp>
      <p:pic>
        <p:nvPicPr>
          <p:cNvPr id="4" name="Espaço Reservado para Conteúdo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621881" y="2981325"/>
            <a:ext cx="5743575" cy="2495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0680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Ocultar e Reexibir Colunas/Linhas</a:t>
            </a:r>
            <a:endParaRPr lang="en-US" dirty="0"/>
          </a:p>
        </p:txBody>
      </p:sp>
      <p:pic>
        <p:nvPicPr>
          <p:cNvPr id="4" name="Espaço Reservado para Conteúdo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413653" y="1988728"/>
            <a:ext cx="4160027" cy="44612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41702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Exercícios</a:t>
            </a:r>
            <a:endParaRPr lang="en-US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Acessar </a:t>
            </a:r>
            <a:r>
              <a:rPr lang="pt-BR" dirty="0" smtClean="0">
                <a:hlinkClick r:id="rId2"/>
              </a:rPr>
              <a:t>http://www.marton.vai.la</a:t>
            </a:r>
            <a:r>
              <a:rPr lang="pt-BR" dirty="0" smtClean="0"/>
              <a:t> e baixar: Excel </a:t>
            </a:r>
            <a:r>
              <a:rPr lang="pt-BR" dirty="0" smtClean="0">
                <a:sym typeface="Wingdings" panose="05000000000000000000" pitchFamily="2" charset="2"/>
              </a:rPr>
              <a:t> Lista03.pdf e Lista03.xlsx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479013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axe">
  <a:themeElements>
    <a:clrScheme name="Paralaxe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axe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axe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Parallax" id="{3388167B-A2EB-4685-9635-1831D9AEF8C4}" vid="{4F7A876A-7598-49CA-AFC8-8EDA2551E4A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TM03457496[[fn=Parallax]]</Template>
  <TotalTime>143</TotalTime>
  <Words>177</Words>
  <Application>Microsoft Office PowerPoint</Application>
  <PresentationFormat>Personalizar</PresentationFormat>
  <Paragraphs>15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7</vt:i4>
      </vt:variant>
    </vt:vector>
  </HeadingPairs>
  <TitlesOfParts>
    <vt:vector size="8" baseType="lpstr">
      <vt:lpstr>Paralaxe</vt:lpstr>
      <vt:lpstr>Apresentação do PowerPoint</vt:lpstr>
      <vt:lpstr>Funções Matrizes</vt:lpstr>
      <vt:lpstr>Funções Matrizes</vt:lpstr>
      <vt:lpstr>Divisão de Janelas</vt:lpstr>
      <vt:lpstr>Congelar Painéis</vt:lpstr>
      <vt:lpstr>Ocultar e Reexibir Colunas/Linhas</vt:lpstr>
      <vt:lpstr>Exercícios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Bruno</dc:creator>
  <cp:lastModifiedBy>Bruno Marton</cp:lastModifiedBy>
  <cp:revision>11</cp:revision>
  <dcterms:created xsi:type="dcterms:W3CDTF">2015-08-14T19:18:26Z</dcterms:created>
  <dcterms:modified xsi:type="dcterms:W3CDTF">2015-09-05T01:14:53Z</dcterms:modified>
</cp:coreProperties>
</file>