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5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5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7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9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4ACBD5-BB8F-4DB2-90D9-63D37F3DBBEE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ton.vai.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EXCEL</a:t>
            </a:r>
          </a:p>
          <a:p>
            <a:r>
              <a:rPr lang="pt-BR" dirty="0" smtClean="0"/>
              <a:t>Aula </a:t>
            </a:r>
            <a:r>
              <a:rPr lang="pt-BR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9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0" y="1811706"/>
            <a:ext cx="10018713" cy="4657457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PROCV: </a:t>
            </a:r>
            <a:r>
              <a:rPr lang="pt-BR" dirty="0"/>
              <a:t>=</a:t>
            </a:r>
            <a:r>
              <a:rPr lang="pt-BR" b="1" dirty="0" smtClean="0"/>
              <a:t>PROCV(</a:t>
            </a:r>
            <a:r>
              <a:rPr lang="pt-BR" b="1" dirty="0" err="1" smtClean="0"/>
              <a:t>Critério_de_pesquisa</a:t>
            </a:r>
            <a:r>
              <a:rPr lang="pt-BR" b="1" dirty="0" smtClean="0"/>
              <a:t>; matriz; Índice; classificação)</a:t>
            </a:r>
            <a:endParaRPr lang="en-US" dirty="0"/>
          </a:p>
          <a:p>
            <a:r>
              <a:rPr lang="pt-BR" dirty="0" smtClean="0"/>
              <a:t>SOMA: </a:t>
            </a:r>
            <a:r>
              <a:rPr lang="pt-BR" b="1" dirty="0" smtClean="0"/>
              <a:t>=SOMA(intervalo)</a:t>
            </a:r>
          </a:p>
          <a:p>
            <a:r>
              <a:rPr lang="pt-BR" dirty="0" smtClean="0"/>
              <a:t>SOMAQUAD:</a:t>
            </a:r>
            <a:r>
              <a:rPr lang="pt-BR" b="1" dirty="0" smtClean="0"/>
              <a:t> =SOMAQUAD(intervalo) – retorna a soma do quadrado dos elementos</a:t>
            </a:r>
          </a:p>
          <a:p>
            <a:r>
              <a:rPr lang="pt-BR" dirty="0" smtClean="0"/>
              <a:t>SOMARPRODUTO: </a:t>
            </a:r>
            <a:r>
              <a:rPr lang="pt-BR" b="1" dirty="0" smtClean="0"/>
              <a:t>=SOMARPRODUTO(intervalo </a:t>
            </a:r>
            <a:r>
              <a:rPr lang="pt-BR" b="1" dirty="0" err="1" smtClean="0"/>
              <a:t>x;intervalo</a:t>
            </a:r>
            <a:r>
              <a:rPr lang="pt-BR" b="1" dirty="0" smtClean="0"/>
              <a:t> y) – retorna a soma dos produtos de x por y</a:t>
            </a:r>
          </a:p>
          <a:p>
            <a:r>
              <a:rPr lang="pt-BR" dirty="0" smtClean="0"/>
              <a:t>MÉDIA: </a:t>
            </a:r>
            <a:r>
              <a:rPr lang="pt-BR" b="1" dirty="0" smtClean="0"/>
              <a:t>=MÉDIA(intervalo)</a:t>
            </a:r>
          </a:p>
          <a:p>
            <a:r>
              <a:rPr lang="pt-BR" dirty="0" smtClean="0"/>
              <a:t>MÁXIMO: </a:t>
            </a:r>
            <a:r>
              <a:rPr lang="pt-BR" b="1" dirty="0" smtClean="0"/>
              <a:t>=MÁXIMO(intervalo) – retorna o maior valor</a:t>
            </a:r>
          </a:p>
          <a:p>
            <a:r>
              <a:rPr lang="pt-BR" dirty="0" smtClean="0"/>
              <a:t>MÍNIMO: </a:t>
            </a:r>
            <a:r>
              <a:rPr lang="pt-BR" b="1" dirty="0" smtClean="0"/>
              <a:t>=MÍNIMO(intervalo) – retorna o menor valor</a:t>
            </a:r>
          </a:p>
          <a:p>
            <a:r>
              <a:rPr lang="pt-BR" dirty="0" smtClean="0"/>
              <a:t>MULT:</a:t>
            </a:r>
            <a:r>
              <a:rPr lang="pt-BR" b="1" dirty="0" smtClean="0"/>
              <a:t> =MULT(intervalo) – retorna a multiplicação do intervalo</a:t>
            </a:r>
          </a:p>
          <a:p>
            <a:r>
              <a:rPr lang="pt-BR" dirty="0" smtClean="0"/>
              <a:t>CONT.VALORES: </a:t>
            </a:r>
            <a:r>
              <a:rPr lang="pt-BR" b="1" dirty="0" smtClean="0"/>
              <a:t>=CONT.VALORES(intervalo) – retorna o número de células que não estão vazias no intervalo</a:t>
            </a:r>
          </a:p>
          <a:p>
            <a:r>
              <a:rPr lang="pt-BR" dirty="0" smtClean="0"/>
              <a:t>CONT.NÚM: </a:t>
            </a:r>
            <a:r>
              <a:rPr lang="pt-BR" b="1" dirty="0" smtClean="0"/>
              <a:t>=CONT.NÚM(intervalo) – retorna o número de células numéricas do intervalo</a:t>
            </a:r>
          </a:p>
          <a:p>
            <a:r>
              <a:rPr lang="pt-BR" dirty="0" smtClean="0"/>
              <a:t>CONT.SE: </a:t>
            </a:r>
            <a:r>
              <a:rPr lang="pt-BR" b="1" dirty="0" smtClean="0"/>
              <a:t>=CONT.SE(intervalo; condição) – retorna o número de células onde a condição aparece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267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4310" y="1811706"/>
            <a:ext cx="10018713" cy="4657457"/>
          </a:xfrm>
        </p:spPr>
        <p:txBody>
          <a:bodyPr>
            <a:normAutofit/>
          </a:bodyPr>
          <a:lstStyle/>
          <a:p>
            <a:r>
              <a:rPr lang="pt-BR" dirty="0" smtClean="0"/>
              <a:t>ABS: </a:t>
            </a:r>
            <a:r>
              <a:rPr lang="pt-BR" b="1" dirty="0" smtClean="0"/>
              <a:t>=ABS(número) – retorna o número absoluto</a:t>
            </a:r>
          </a:p>
          <a:p>
            <a:r>
              <a:rPr lang="pt-BR" dirty="0" smtClean="0"/>
              <a:t>ARREDONDAR.PARA.BAIXO: </a:t>
            </a:r>
            <a:r>
              <a:rPr lang="pt-BR" b="1" dirty="0" smtClean="0"/>
              <a:t>=ARREDONDAR.PARA.BAIXO(número; contagem) – retorna  número </a:t>
            </a:r>
            <a:r>
              <a:rPr lang="pt-BR" dirty="0"/>
              <a:t>arredondado para baixo (em direção ao zero) para determinada </a:t>
            </a:r>
            <a:r>
              <a:rPr lang="pt-BR" b="1" dirty="0" smtClean="0"/>
              <a:t>contagem </a:t>
            </a:r>
            <a:r>
              <a:rPr lang="pt-BR" dirty="0"/>
              <a:t>de casas decimais. Se </a:t>
            </a:r>
            <a:r>
              <a:rPr lang="pt-BR" b="1" dirty="0" smtClean="0"/>
              <a:t>contagem </a:t>
            </a:r>
            <a:r>
              <a:rPr lang="pt-BR" dirty="0"/>
              <a:t>é omitida ou é zero, a função arredonda para baixo até o inteiro </a:t>
            </a:r>
            <a:r>
              <a:rPr lang="pt-BR" dirty="0" smtClean="0"/>
              <a:t>inferior</a:t>
            </a:r>
          </a:p>
          <a:p>
            <a:r>
              <a:rPr lang="pt-BR" dirty="0" smtClean="0"/>
              <a:t>ARREDONDAR.PARA.CIMA: </a:t>
            </a:r>
            <a:r>
              <a:rPr lang="pt-BR" b="1" dirty="0"/>
              <a:t>=</a:t>
            </a:r>
            <a:r>
              <a:rPr lang="pt-BR" b="1" dirty="0" smtClean="0"/>
              <a:t>ARREDONDAR.PARA.CIMA(número</a:t>
            </a:r>
            <a:r>
              <a:rPr lang="pt-BR" b="1" dirty="0"/>
              <a:t>; contagem) – retorna  número </a:t>
            </a:r>
            <a:r>
              <a:rPr lang="pt-BR" dirty="0"/>
              <a:t>arredondado para </a:t>
            </a:r>
            <a:r>
              <a:rPr lang="pt-BR" dirty="0" smtClean="0"/>
              <a:t>cima (acima de zero</a:t>
            </a:r>
            <a:r>
              <a:rPr lang="pt-BR" dirty="0"/>
              <a:t>) para determinada </a:t>
            </a:r>
            <a:r>
              <a:rPr lang="pt-BR" b="1" dirty="0"/>
              <a:t>contagem </a:t>
            </a:r>
            <a:r>
              <a:rPr lang="pt-BR" dirty="0"/>
              <a:t>de casas decimais. Se </a:t>
            </a:r>
            <a:r>
              <a:rPr lang="pt-BR" b="1" dirty="0"/>
              <a:t>contagem </a:t>
            </a:r>
            <a:r>
              <a:rPr lang="pt-BR" dirty="0"/>
              <a:t>é omitida ou é zero, a função arredonda para </a:t>
            </a:r>
            <a:r>
              <a:rPr lang="pt-BR" dirty="0" smtClean="0"/>
              <a:t>cima até </a:t>
            </a:r>
            <a:r>
              <a:rPr lang="pt-BR" dirty="0"/>
              <a:t>o inteiro </a:t>
            </a:r>
            <a:r>
              <a:rPr lang="pt-BR" dirty="0" smtClean="0"/>
              <a:t>superior</a:t>
            </a:r>
            <a:endParaRPr lang="pt-BR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5756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031" y="2438399"/>
            <a:ext cx="5413271" cy="361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70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Alinhamento e </a:t>
            </a:r>
            <a:r>
              <a:rPr lang="pt-BR" dirty="0" err="1" smtClean="0"/>
              <a:t>Mesclagem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692" y="2072681"/>
            <a:ext cx="4591287" cy="406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029" y="3458174"/>
            <a:ext cx="51720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11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Formatação Condicional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136" y="1978840"/>
            <a:ext cx="4721061" cy="44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00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Adicionar ou excluir Colunas/Linhas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107" y="2643826"/>
            <a:ext cx="2178050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808" y="2787495"/>
            <a:ext cx="561022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646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Acessar </a:t>
            </a:r>
            <a:r>
              <a:rPr lang="pt-BR" dirty="0" smtClean="0">
                <a:hlinkClick r:id="rId2"/>
              </a:rPr>
              <a:t>http://www.marton.vai.la</a:t>
            </a:r>
            <a:r>
              <a:rPr lang="pt-BR" dirty="0" smtClean="0"/>
              <a:t> e baixar: Excel </a:t>
            </a:r>
            <a:r>
              <a:rPr lang="pt-BR" smtClean="0">
                <a:sym typeface="Wingdings" panose="05000000000000000000" pitchFamily="2" charset="2"/>
              </a:rPr>
              <a:t> </a:t>
            </a:r>
            <a:r>
              <a:rPr lang="pt-BR" smtClean="0">
                <a:sym typeface="Wingdings" panose="05000000000000000000" pitchFamily="2" charset="2"/>
              </a:rPr>
              <a:t>Lista02.pdf </a:t>
            </a:r>
            <a:r>
              <a:rPr lang="pt-BR" smtClean="0">
                <a:sym typeface="Wingdings" panose="05000000000000000000" pitchFamily="2" charset="2"/>
              </a:rPr>
              <a:t>e </a:t>
            </a:r>
            <a:r>
              <a:rPr lang="pt-BR" smtClean="0">
                <a:sym typeface="Wingdings" panose="05000000000000000000" pitchFamily="2" charset="2"/>
              </a:rPr>
              <a:t>Lista02.xlsx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9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51</TotalTime>
  <Words>253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Paralaxe</vt:lpstr>
      <vt:lpstr>Apresentação do PowerPoint</vt:lpstr>
      <vt:lpstr>Funções</vt:lpstr>
      <vt:lpstr>Funções</vt:lpstr>
      <vt:lpstr>Classificação</vt:lpstr>
      <vt:lpstr>Alinhamento e Mesclagem</vt:lpstr>
      <vt:lpstr>Formatação Condicional</vt:lpstr>
      <vt:lpstr>Adicionar ou excluir Colunas/Linhas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Bruno</cp:lastModifiedBy>
  <cp:revision>7</cp:revision>
  <dcterms:created xsi:type="dcterms:W3CDTF">2015-08-14T19:18:26Z</dcterms:created>
  <dcterms:modified xsi:type="dcterms:W3CDTF">2015-08-28T20:22:06Z</dcterms:modified>
</cp:coreProperties>
</file>