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6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58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65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8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01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7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0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4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7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0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1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1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3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8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9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9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4ACBD5-BB8F-4DB2-90D9-63D37F3DBBEE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7AE268-F0B1-4F91-879A-0C56D07A98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2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ton.vai.l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EXCEL</a:t>
            </a:r>
          </a:p>
          <a:p>
            <a:r>
              <a:rPr lang="pt-BR" dirty="0" smtClean="0"/>
              <a:t>Aula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9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Matemáticas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094" y="2667000"/>
            <a:ext cx="3577150" cy="3124200"/>
          </a:xfrm>
        </p:spPr>
      </p:pic>
    </p:spTree>
    <p:extLst>
      <p:ext uri="{BB962C8B-B14F-4D97-AF65-F5344CB8AC3E}">
        <p14:creationId xmlns:p14="http://schemas.microsoft.com/office/powerpoint/2010/main" val="1982672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Números Aleatórios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A função </a:t>
            </a:r>
            <a:r>
              <a:rPr lang="pt-BR" b="1" dirty="0"/>
              <a:t>ALEATÓRIO( ) </a:t>
            </a:r>
            <a:r>
              <a:rPr lang="pt-BR" dirty="0"/>
              <a:t>gera um número aleatório entre 0 e 1. Para gerar </a:t>
            </a:r>
            <a:r>
              <a:rPr lang="pt-BR" dirty="0" smtClean="0"/>
              <a:t>números aleatórios </a:t>
            </a:r>
            <a:r>
              <a:rPr lang="pt-BR" dirty="0"/>
              <a:t>entre um limite </a:t>
            </a:r>
            <a:r>
              <a:rPr lang="pt-BR" b="1" dirty="0"/>
              <a:t>inferior </a:t>
            </a:r>
            <a:r>
              <a:rPr lang="pt-BR" dirty="0"/>
              <a:t>e um limite </a:t>
            </a:r>
            <a:r>
              <a:rPr lang="pt-BR" b="1" dirty="0"/>
              <a:t>superior</a:t>
            </a:r>
            <a:r>
              <a:rPr lang="pt-BR" dirty="0"/>
              <a:t>, utilize a </a:t>
            </a:r>
            <a:r>
              <a:rPr lang="pt-BR" dirty="0" smtClean="0"/>
              <a:t>função </a:t>
            </a:r>
            <a:r>
              <a:rPr lang="pt-BR" b="1" dirty="0" smtClean="0"/>
              <a:t>ALEATÓRIOENTRE </a:t>
            </a:r>
            <a:r>
              <a:rPr lang="pt-BR" dirty="0"/>
              <a:t>com os limites como argumentos da função:</a:t>
            </a:r>
          </a:p>
          <a:p>
            <a:pPr algn="just"/>
            <a:r>
              <a:rPr lang="pt-BR" dirty="0"/>
              <a:t>Exemplo: =</a:t>
            </a:r>
            <a:r>
              <a:rPr lang="pt-BR" b="1" dirty="0"/>
              <a:t>ALEATÓRIOENTRE</a:t>
            </a:r>
            <a:r>
              <a:rPr lang="pt-BR" dirty="0"/>
              <a:t>(</a:t>
            </a:r>
            <a:r>
              <a:rPr lang="pt-BR" b="1" dirty="0"/>
              <a:t>200;500</a:t>
            </a:r>
            <a:r>
              <a:rPr lang="pt-BR" dirty="0"/>
              <a:t>) </a:t>
            </a:r>
            <a:r>
              <a:rPr lang="pt-BR" b="1" dirty="0"/>
              <a:t>retorna </a:t>
            </a:r>
            <a:r>
              <a:rPr lang="pt-BR" dirty="0"/>
              <a:t>387, ou seja, número entre 200 e 500.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34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Textos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=</a:t>
            </a:r>
            <a:r>
              <a:rPr lang="pt-BR" b="1" dirty="0" smtClean="0"/>
              <a:t>MINÚSCULA(“Texto”) </a:t>
            </a:r>
            <a:r>
              <a:rPr lang="pt-BR" dirty="0" smtClean="0"/>
              <a:t>: Transforma o texto em letras minúsculas;</a:t>
            </a:r>
          </a:p>
          <a:p>
            <a:pPr algn="just"/>
            <a:r>
              <a:rPr lang="pt-BR" dirty="0" smtClean="0"/>
              <a:t>=</a:t>
            </a:r>
            <a:r>
              <a:rPr lang="pt-BR" b="1" dirty="0" smtClean="0"/>
              <a:t>PRI.MAIÚSCULA(“Texto”)</a:t>
            </a:r>
            <a:r>
              <a:rPr lang="pt-BR" dirty="0" smtClean="0"/>
              <a:t>: Transforma o texto nas primeiras letras maiúsculas;</a:t>
            </a:r>
          </a:p>
          <a:p>
            <a:pPr algn="just"/>
            <a:r>
              <a:rPr lang="pt-BR" dirty="0" smtClean="0"/>
              <a:t>=</a:t>
            </a:r>
            <a:r>
              <a:rPr lang="pt-BR" b="1" dirty="0" smtClean="0"/>
              <a:t>MAIÚSCULA(“Texto”)</a:t>
            </a:r>
            <a:r>
              <a:rPr lang="pt-BR" dirty="0" smtClean="0"/>
              <a:t>: Transforma o texto em letras maiúsculas.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2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CALCULANDO IDADES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=DATADIF(</a:t>
            </a:r>
            <a:r>
              <a:rPr lang="pt-BR" dirty="0" err="1" smtClean="0"/>
              <a:t>Data_inicial;HOJE</a:t>
            </a:r>
            <a:r>
              <a:rPr lang="pt-BR" dirty="0" smtClean="0"/>
              <a:t>();”Y”) – Exibe quantos anos passaram;</a:t>
            </a:r>
          </a:p>
          <a:p>
            <a:r>
              <a:rPr lang="pt-BR" dirty="0" smtClean="0"/>
              <a:t>Y – anos;</a:t>
            </a:r>
          </a:p>
          <a:p>
            <a:r>
              <a:rPr lang="pt-BR" dirty="0" smtClean="0"/>
              <a:t>M – meses;</a:t>
            </a:r>
          </a:p>
          <a:p>
            <a:r>
              <a:rPr lang="pt-BR" dirty="0" smtClean="0"/>
              <a:t>D – dias;</a:t>
            </a:r>
          </a:p>
          <a:p>
            <a:r>
              <a:rPr lang="pt-BR" dirty="0" smtClean="0"/>
              <a:t>MD – dias (meses e anos ignorados);</a:t>
            </a:r>
          </a:p>
          <a:p>
            <a:r>
              <a:rPr lang="pt-BR" dirty="0" smtClean="0"/>
              <a:t>YM – meses (dias e anos ignorados);</a:t>
            </a:r>
          </a:p>
          <a:p>
            <a:r>
              <a:rPr lang="pt-BR" dirty="0" smtClean="0"/>
              <a:t>YD – dias (anos ignorados);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87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Acessar </a:t>
            </a:r>
            <a:r>
              <a:rPr lang="pt-BR" dirty="0" smtClean="0">
                <a:hlinkClick r:id="rId2"/>
              </a:rPr>
              <a:t>http://www.marton.vai.la</a:t>
            </a:r>
            <a:r>
              <a:rPr lang="pt-BR" dirty="0" smtClean="0"/>
              <a:t> e baixar: Excel </a:t>
            </a:r>
            <a:r>
              <a:rPr lang="pt-BR" dirty="0" smtClean="0">
                <a:sym typeface="Wingdings" panose="05000000000000000000" pitchFamily="2" charset="2"/>
              </a:rPr>
              <a:t> Lista01.pdf </a:t>
            </a:r>
            <a:r>
              <a:rPr lang="pt-BR" smtClean="0">
                <a:sym typeface="Wingdings" panose="05000000000000000000" pitchFamily="2" charset="2"/>
              </a:rPr>
              <a:t>e </a:t>
            </a:r>
            <a:r>
              <a:rPr lang="pt-BR" smtClean="0">
                <a:sym typeface="Wingdings" panose="05000000000000000000" pitchFamily="2" charset="2"/>
              </a:rPr>
              <a:t>Lista01.xlsx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790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36</TotalTime>
  <Words>165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Corbel</vt:lpstr>
      <vt:lpstr>Wingdings</vt:lpstr>
      <vt:lpstr>Paralaxe</vt:lpstr>
      <vt:lpstr>Apresentação do PowerPoint</vt:lpstr>
      <vt:lpstr>Funções Matemáticas</vt:lpstr>
      <vt:lpstr>Números Aleatórios</vt:lpstr>
      <vt:lpstr>Textos</vt:lpstr>
      <vt:lpstr>CALCULANDO IDADES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</dc:creator>
  <cp:lastModifiedBy>Bruno</cp:lastModifiedBy>
  <cp:revision>5</cp:revision>
  <dcterms:created xsi:type="dcterms:W3CDTF">2015-08-14T19:18:26Z</dcterms:created>
  <dcterms:modified xsi:type="dcterms:W3CDTF">2015-08-14T20:20:39Z</dcterms:modified>
</cp:coreProperties>
</file>