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7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6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58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65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8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01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77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60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4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7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0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1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21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3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8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991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9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28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istemas.eel.usp.br/docentes/arquivos/5840003/169/Lista-Excel.doc" TargetMode="External"/><Relationship Id="rId2" Type="http://schemas.openxmlformats.org/officeDocument/2006/relationships/hyperlink" Target="http://www.marton.vai.l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EXCEL</a:t>
            </a:r>
          </a:p>
          <a:p>
            <a:r>
              <a:rPr lang="pt-BR" dirty="0" smtClean="0"/>
              <a:t>Aula 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695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en-US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Baixar em </a:t>
            </a:r>
            <a:r>
              <a:rPr lang="pt-BR" dirty="0" smtClean="0">
                <a:hlinkClick r:id="rId2"/>
              </a:rPr>
              <a:t>http://www.marton.vai.la</a:t>
            </a:r>
            <a:r>
              <a:rPr lang="pt-BR" dirty="0" smtClean="0"/>
              <a:t> – Excel </a:t>
            </a:r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dirty="0" smtClean="0">
                <a:sym typeface="Wingdings" panose="05000000000000000000" pitchFamily="2" charset="2"/>
                <a:hlinkClick r:id="rId3"/>
              </a:rPr>
              <a:t>Lista – Excel.doc</a:t>
            </a:r>
            <a:endParaRPr lang="pt-BR" dirty="0" smtClean="0">
              <a:sym typeface="Wingdings" panose="05000000000000000000" pitchFamily="2" charset="2"/>
            </a:endParaRPr>
          </a:p>
          <a:p>
            <a:endParaRPr lang="pt-BR" dirty="0">
              <a:sym typeface="Wingdings" panose="05000000000000000000" pitchFamily="2" charset="2"/>
            </a:endParaRPr>
          </a:p>
          <a:p>
            <a:r>
              <a:rPr lang="pt-BR" dirty="0" smtClean="0">
                <a:sym typeface="Wingdings" panose="05000000000000000000" pitchFamily="2" charset="2"/>
              </a:rPr>
              <a:t>Tentar realizar os exercícios para nivelamento da classe.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6722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e">
  <a:themeElements>
    <a:clrScheme name="Paralax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10</TotalTime>
  <Words>24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Corbel</vt:lpstr>
      <vt:lpstr>Wingdings</vt:lpstr>
      <vt:lpstr>Paralaxe</vt:lpstr>
      <vt:lpstr>Apresentação do PowerPoint</vt:lpstr>
      <vt:lpstr>EXERCÍCIOS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Bruno</dc:creator>
  <cp:lastModifiedBy>Bruno</cp:lastModifiedBy>
  <cp:revision>3</cp:revision>
  <dcterms:created xsi:type="dcterms:W3CDTF">2015-08-14T19:18:26Z</dcterms:created>
  <dcterms:modified xsi:type="dcterms:W3CDTF">2015-08-14T19:29:15Z</dcterms:modified>
</cp:coreProperties>
</file>