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64" r:id="rId4"/>
    <p:sldId id="272" r:id="rId5"/>
    <p:sldId id="280" r:id="rId6"/>
    <p:sldId id="266" r:id="rId7"/>
    <p:sldId id="267" r:id="rId8"/>
    <p:sldId id="268" r:id="rId9"/>
    <p:sldId id="270" r:id="rId10"/>
    <p:sldId id="274" r:id="rId11"/>
    <p:sldId id="275" r:id="rId12"/>
    <p:sldId id="277" r:id="rId13"/>
    <p:sldId id="260" r:id="rId14"/>
    <p:sldId id="279" r:id="rId15"/>
    <p:sldId id="263" r:id="rId16"/>
    <p:sldId id="28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1CA8F-B0C3-448F-9EA9-0237E9E35D7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4EFA3-8461-4DEA-AEE7-A58A8631C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36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70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2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93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08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98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12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68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23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75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63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94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3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5B55-1788-45B1-9939-F53EE3821530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8377-189F-41DE-B1D5-BCC9D1DA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21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xc.hu/photo/118480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4/4d/Crayones_cer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4/4d/Crayones_cera.jpg/800px-Crayones_cer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b/bc/Ladybug_re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b/bc/Ladybug_red.jpg/599px-Ladybug_red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xc.hu/photo/11587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xc.hu/browse.phtml?f=download&amp;id=1164706&amp;redirect=phot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xc.hu/browse.phtml?f=download&amp;id=887006&amp;redirect=phot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Interdisciplinaridade na prática pedagógica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2" y="4437112"/>
            <a:ext cx="6400800" cy="1368152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Mariana Aranha Moreira José</a:t>
            </a:r>
          </a:p>
          <a:p>
            <a:pPr algn="r"/>
            <a:r>
              <a:rPr lang="pt-BR" sz="2200" dirty="0" smtClean="0">
                <a:solidFill>
                  <a:schemeClr val="tx1"/>
                </a:solidFill>
              </a:rPr>
              <a:t>Doutora em Educação: Currículo – PUC/SP</a:t>
            </a:r>
          </a:p>
          <a:p>
            <a:pPr algn="r"/>
            <a:r>
              <a:rPr lang="pt-BR" sz="2200" dirty="0" smtClean="0">
                <a:solidFill>
                  <a:schemeClr val="tx1"/>
                </a:solidFill>
              </a:rPr>
              <a:t>Pesquisadora do </a:t>
            </a:r>
            <a:r>
              <a:rPr lang="pt-BR" sz="2200" dirty="0" smtClean="0">
                <a:solidFill>
                  <a:schemeClr val="tx1"/>
                </a:solidFill>
              </a:rPr>
              <a:t>GEPI</a:t>
            </a:r>
            <a:endParaRPr lang="pt-BR" sz="22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Mariana e Guilherme\Pictures\Gepi\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5" y="-387424"/>
            <a:ext cx="73914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71800" y="6192197"/>
            <a:ext cx="38874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mariana-aranha@uol.com.br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3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Interdisciplinaridade Escolar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Movimento crescente em três níveis:</a:t>
            </a:r>
          </a:p>
          <a:p>
            <a:endParaRPr lang="pt-BR" dirty="0"/>
          </a:p>
          <a:p>
            <a:r>
              <a:rPr lang="pt-BR" dirty="0" smtClean="0"/>
              <a:t>Curricular</a:t>
            </a:r>
          </a:p>
          <a:p>
            <a:endParaRPr lang="pt-BR" dirty="0"/>
          </a:p>
          <a:p>
            <a:r>
              <a:rPr lang="pt-BR" dirty="0" smtClean="0"/>
              <a:t>Didático</a:t>
            </a:r>
          </a:p>
          <a:p>
            <a:endParaRPr lang="pt-BR" dirty="0"/>
          </a:p>
          <a:p>
            <a:r>
              <a:rPr lang="pt-BR" dirty="0" smtClean="0"/>
              <a:t>Pedagógico</a:t>
            </a:r>
            <a:endParaRPr lang="pt-BR" dirty="0"/>
          </a:p>
        </p:txBody>
      </p:sp>
      <p:pic>
        <p:nvPicPr>
          <p:cNvPr id="10244" name="Picture 4" descr="11848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88936"/>
            <a:ext cx="4552900" cy="350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43608" y="6117215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(LENOIR, 2005-2006)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9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0297"/>
            <a:ext cx="3106688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Nível Curricular</a:t>
            </a:r>
            <a:endParaRPr lang="pt-BR" sz="3600" dirty="0"/>
          </a:p>
        </p:txBody>
      </p:sp>
      <p:pic>
        <p:nvPicPr>
          <p:cNvPr id="4" name="Picture 2" descr="File:Crayones ce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440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3528" y="836713"/>
            <a:ext cx="360236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Ligações de interdependência, convergência e complementaridade</a:t>
            </a:r>
          </a:p>
          <a:p>
            <a:r>
              <a:rPr lang="pt-BR" sz="2000" dirty="0" smtClean="0"/>
              <a:t>Criação de uma estrutura interdisciplinar</a:t>
            </a:r>
            <a:endParaRPr lang="pt-BR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569768" y="202631"/>
            <a:ext cx="28186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Nível Didático</a:t>
            </a:r>
            <a:endParaRPr lang="pt-BR" sz="36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801841" y="836713"/>
            <a:ext cx="4104456" cy="242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Articulação do que prescreve o currículo com situações de aprendizagem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pPr algn="just"/>
            <a:r>
              <a:rPr lang="pt-BR" sz="2000" dirty="0" smtClean="0"/>
              <a:t>Reflexão sobre o </a:t>
            </a:r>
            <a:r>
              <a:rPr lang="pt-BR" sz="2000" dirty="0" smtClean="0"/>
              <a:t>fazer pedagógico</a:t>
            </a:r>
            <a:r>
              <a:rPr lang="pt-BR" sz="2000" dirty="0" smtClean="0"/>
              <a:t>: </a:t>
            </a:r>
            <a:r>
              <a:rPr lang="pt-BR" sz="2000" dirty="0" smtClean="0"/>
              <a:t>planejamento de </a:t>
            </a:r>
            <a:r>
              <a:rPr lang="pt-BR" sz="2000" dirty="0" smtClean="0"/>
              <a:t>estratégias de ação </a:t>
            </a:r>
            <a:r>
              <a:rPr lang="pt-BR" sz="2000" dirty="0" smtClean="0"/>
              <a:t>e intervenção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512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Nível pedagógico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67544" y="4149080"/>
            <a:ext cx="8114204" cy="2564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 smtClean="0"/>
              <a:t>Gestão da </a:t>
            </a:r>
            <a:r>
              <a:rPr lang="pt-BR" sz="2800" dirty="0" smtClean="0"/>
              <a:t>classe</a:t>
            </a:r>
          </a:p>
          <a:p>
            <a:pPr algn="ctr"/>
            <a:r>
              <a:rPr lang="pt-BR" sz="2800" dirty="0" smtClean="0"/>
              <a:t>Projetos </a:t>
            </a:r>
            <a:r>
              <a:rPr lang="pt-BR" sz="2800" dirty="0"/>
              <a:t>pessoais</a:t>
            </a:r>
          </a:p>
          <a:p>
            <a:pPr algn="ctr"/>
            <a:r>
              <a:rPr lang="pt-BR" sz="2800" dirty="0"/>
              <a:t>Dinâmica real das salas de aula</a:t>
            </a:r>
          </a:p>
          <a:p>
            <a:pPr algn="ctr"/>
            <a:r>
              <a:rPr lang="pt-BR" sz="2800" dirty="0" smtClean="0"/>
              <a:t>Situações </a:t>
            </a:r>
            <a:r>
              <a:rPr lang="pt-BR" sz="2800" dirty="0" smtClean="0"/>
              <a:t>de conflitos internos e externos</a:t>
            </a:r>
          </a:p>
          <a:p>
            <a:pPr algn="ctr"/>
            <a:r>
              <a:rPr lang="pt-BR" sz="2800" dirty="0" smtClean="0"/>
              <a:t>Concepções cognitivas - Aspectos </a:t>
            </a:r>
            <a:r>
              <a:rPr lang="pt-BR" sz="2800" dirty="0" smtClean="0"/>
              <a:t>psicológicos</a:t>
            </a:r>
            <a:endParaRPr lang="pt-BR" sz="2800" dirty="0" smtClean="0"/>
          </a:p>
        </p:txBody>
      </p:sp>
      <p:pic>
        <p:nvPicPr>
          <p:cNvPr id="2051" name="Picture 3" descr="m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32435"/>
            <a:ext cx="2531456" cy="18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aladeinforma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00" y="1430635"/>
            <a:ext cx="30575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esen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25" y="1430635"/>
            <a:ext cx="2525223" cy="172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saladeau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3" y="1430635"/>
            <a:ext cx="255428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igura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25" y="3171180"/>
            <a:ext cx="2525223" cy="182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Ladybug 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7380313" cy="68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380311" y="427038"/>
            <a:ext cx="1674912" cy="5858452"/>
          </a:xfrm>
          <a:prstGeom prst="rect">
            <a:avLst/>
          </a:prstGeom>
        </p:spPr>
        <p:txBody>
          <a:bodyPr vert="vert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Problemas cotidianos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07504" y="427039"/>
            <a:ext cx="6917013" cy="585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Competitividade desenfreada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Cegueira de conhecer a qualquer custo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Temor por não saber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Não ter nada de “novo” para oferecer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Atitude Interdisciplinar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64088" y="1731818"/>
            <a:ext cx="3187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Coerência</a:t>
            </a:r>
          </a:p>
          <a:p>
            <a:pPr algn="ctr"/>
            <a:r>
              <a:rPr lang="pt-BR" dirty="0" smtClean="0"/>
              <a:t>Humildade</a:t>
            </a:r>
          </a:p>
          <a:p>
            <a:pPr algn="ctr"/>
            <a:r>
              <a:rPr lang="pt-BR" dirty="0" smtClean="0"/>
              <a:t>Espera</a:t>
            </a:r>
          </a:p>
          <a:p>
            <a:pPr algn="ctr"/>
            <a:r>
              <a:rPr lang="pt-BR" dirty="0" smtClean="0"/>
              <a:t>Respeito</a:t>
            </a:r>
          </a:p>
          <a:p>
            <a:pPr algn="ctr"/>
            <a:r>
              <a:rPr lang="pt-BR" dirty="0" smtClean="0"/>
              <a:t>Desapego</a:t>
            </a:r>
          </a:p>
          <a:p>
            <a:pPr algn="ctr"/>
            <a:endParaRPr lang="pt-BR" dirty="0" smtClean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371871" y="4797152"/>
            <a:ext cx="177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(FAZENDA, 2001)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r="15238"/>
          <a:stretch/>
        </p:blipFill>
        <p:spPr bwMode="auto">
          <a:xfrm>
            <a:off x="323528" y="1340768"/>
            <a:ext cx="4653670" cy="52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4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115874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235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09600" y="1752600"/>
            <a:ext cx="45083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Processo de </a:t>
            </a:r>
            <a:r>
              <a:rPr lang="pt-BR" dirty="0" err="1" smtClean="0"/>
              <a:t>realfabetização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Não mais do modelo – da hipótese</a:t>
            </a:r>
          </a:p>
          <a:p>
            <a:endParaRPr lang="pt-BR" dirty="0" smtClean="0"/>
          </a:p>
          <a:p>
            <a:r>
              <a:rPr lang="pt-BR" dirty="0" smtClean="0"/>
              <a:t>Não mais da resposta – da pergunta</a:t>
            </a:r>
            <a:endParaRPr lang="pt-BR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23528" y="427038"/>
            <a:ext cx="47943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Perspectivas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45" y="209385"/>
            <a:ext cx="4608512" cy="643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1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/>
          <a:lstStyle/>
          <a:p>
            <a:r>
              <a:rPr lang="pt-BR" dirty="0" smtClean="0"/>
              <a:t>Interdisciplinaridade</a:t>
            </a:r>
            <a:endParaRPr lang="pt-BR" dirty="0"/>
          </a:p>
        </p:txBody>
      </p:sp>
      <p:sp>
        <p:nvSpPr>
          <p:cNvPr id="4" name="Triângulo isósceles 3"/>
          <p:cNvSpPr/>
          <p:nvPr/>
        </p:nvSpPr>
        <p:spPr>
          <a:xfrm>
            <a:off x="1979712" y="1484784"/>
            <a:ext cx="5112568" cy="3816424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79712" y="1484784"/>
            <a:ext cx="223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Epistemologia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4247510"/>
            <a:ext cx="1606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Ontologia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27848" y="4509120"/>
            <a:ext cx="117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Prática</a:t>
            </a:r>
            <a:endParaRPr lang="pt-BR" sz="2800" dirty="0"/>
          </a:p>
        </p:txBody>
      </p:sp>
      <p:pic>
        <p:nvPicPr>
          <p:cNvPr id="9" name="Picture 3" descr="C:\Users\Mariana e Guilherme\Pictures\Gepi\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5" y="-387424"/>
            <a:ext cx="73914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0678"/>
            <a:ext cx="8517632" cy="581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163007" y="5445224"/>
            <a:ext cx="411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Profª</a:t>
            </a:r>
            <a:r>
              <a:rPr lang="pt-BR" dirty="0" smtClean="0"/>
              <a:t>. Helena Maria </a:t>
            </a:r>
            <a:r>
              <a:rPr lang="pt-BR" dirty="0" err="1" smtClean="0"/>
              <a:t>Miné</a:t>
            </a:r>
            <a:r>
              <a:rPr lang="pt-BR" dirty="0" smtClean="0"/>
              <a:t> </a:t>
            </a:r>
            <a:r>
              <a:rPr lang="pt-BR" dirty="0" err="1" smtClean="0"/>
              <a:t>Vanzella</a:t>
            </a:r>
            <a:r>
              <a:rPr lang="pt-BR" dirty="0" smtClean="0"/>
              <a:t>  (2005)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39552" y="28983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Prática Pedagógica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95671" y="5986837"/>
            <a:ext cx="7859216" cy="824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“Todo fazer pedagógico nasce de um sonho, de uma falta, que nos move em direção de um fazer” (FREIRE, M., 1998, p. 57).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51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359985" y="3614499"/>
            <a:ext cx="3449769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Atitude </a:t>
            </a:r>
            <a:r>
              <a:rPr lang="pt-BR" dirty="0" smtClean="0"/>
              <a:t>de ousadia e busca frente ao conhecimento – Aspectos </a:t>
            </a:r>
            <a:r>
              <a:rPr lang="pt-BR" dirty="0" smtClean="0"/>
              <a:t>culturais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195736" y="332656"/>
            <a:ext cx="4813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INTERDISCIPLINARIDADE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59985" y="991687"/>
            <a:ext cx="31824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/>
              <a:t>Junção de disciplinas? – Currículo apenas em sua “grade”</a:t>
            </a:r>
          </a:p>
          <a:p>
            <a:endParaRPr lang="pt-BR" sz="3200" dirty="0"/>
          </a:p>
          <a:p>
            <a:endParaRPr lang="pt-BR" sz="3200" dirty="0"/>
          </a:p>
        </p:txBody>
      </p:sp>
      <p:pic>
        <p:nvPicPr>
          <p:cNvPr id="5122" name="Picture 2" descr="C:\Users\Mariana e Guilherme\Pictures\FAPI\quadro 5º\sim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r="11177"/>
          <a:stretch/>
        </p:blipFill>
        <p:spPr bwMode="auto">
          <a:xfrm>
            <a:off x="323528" y="991687"/>
            <a:ext cx="5036457" cy="524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7504" y="1196752"/>
            <a:ext cx="3995929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DISCIPLINA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/>
              <a:t>interpenetração ocorre sem a destruição básica às </a:t>
            </a:r>
            <a:r>
              <a:rPr lang="pt-BR" dirty="0" smtClean="0"/>
              <a:t>ciências.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Compreender a história da evolução </a:t>
            </a:r>
            <a:r>
              <a:rPr lang="pt-BR" dirty="0" smtClean="0"/>
              <a:t>do </a:t>
            </a:r>
            <a:r>
              <a:rPr lang="pt-BR" dirty="0" smtClean="0"/>
              <a:t>conhecimento.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1368" y="239614"/>
            <a:ext cx="4114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Interdisciplinaridade</a:t>
            </a:r>
            <a:endParaRPr lang="pt-BR" sz="3600" dirty="0"/>
          </a:p>
        </p:txBody>
      </p:sp>
      <p:pic>
        <p:nvPicPr>
          <p:cNvPr id="6147" name="Picture 3" descr="liv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33" y="0"/>
            <a:ext cx="5040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/>
          <a:lstStyle/>
          <a:p>
            <a:r>
              <a:rPr lang="pt-BR" dirty="0" smtClean="0"/>
              <a:t>Interdisciplinaridade</a:t>
            </a:r>
            <a:endParaRPr lang="pt-BR" dirty="0"/>
          </a:p>
        </p:txBody>
      </p:sp>
      <p:sp>
        <p:nvSpPr>
          <p:cNvPr id="4" name="Triângulo isósceles 3"/>
          <p:cNvSpPr/>
          <p:nvPr/>
        </p:nvSpPr>
        <p:spPr>
          <a:xfrm>
            <a:off x="1979712" y="1484784"/>
            <a:ext cx="5112568" cy="3816424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79712" y="1484784"/>
            <a:ext cx="223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Epistemologia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4247510"/>
            <a:ext cx="1606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Ontologia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27848" y="4509120"/>
            <a:ext cx="117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Prática</a:t>
            </a:r>
            <a:endParaRPr lang="pt-BR" sz="2800" dirty="0"/>
          </a:p>
        </p:txBody>
      </p:sp>
      <p:pic>
        <p:nvPicPr>
          <p:cNvPr id="9" name="Picture 3" descr="C:\Users\Mariana e Guilherme\Pictures\Gepi\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5" y="-387424"/>
            <a:ext cx="73914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1752600"/>
            <a:ext cx="8229600" cy="1748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Ordenação científica, epistemológica</a:t>
            </a:r>
          </a:p>
          <a:p>
            <a:pPr algn="r"/>
            <a:r>
              <a:rPr lang="pt-BR" dirty="0" smtClean="0"/>
              <a:t>O </a:t>
            </a:r>
            <a:r>
              <a:rPr lang="pt-BR" dirty="0" smtClean="0"/>
              <a:t>saber se legitima pela capacidade de abstração</a:t>
            </a:r>
          </a:p>
          <a:p>
            <a:pPr algn="ctr"/>
            <a:r>
              <a:rPr lang="pt-BR" dirty="0" smtClean="0"/>
              <a:t>SABER </a:t>
            </a:r>
            <a:r>
              <a:rPr lang="pt-BR" dirty="0" err="1" smtClean="0"/>
              <a:t>SABER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1) Cultura francesa</a:t>
            </a:r>
            <a:endParaRPr lang="pt-BR" dirty="0"/>
          </a:p>
        </p:txBody>
      </p:sp>
      <p:pic>
        <p:nvPicPr>
          <p:cNvPr id="7170" name="Picture 2" descr="liv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645024"/>
            <a:ext cx="4826547" cy="323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iv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826547" cy="323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5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724128" y="548680"/>
            <a:ext cx="3115072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 smtClean="0"/>
              <a:t>Ordenação </a:t>
            </a:r>
            <a:r>
              <a:rPr lang="pt-BR" dirty="0" smtClean="0"/>
              <a:t>prática</a:t>
            </a:r>
            <a:endParaRPr lang="pt-BR" dirty="0" smtClean="0"/>
          </a:p>
          <a:p>
            <a:pPr algn="r"/>
            <a:r>
              <a:rPr lang="pt-BR" dirty="0" smtClean="0"/>
              <a:t>“Para que servem as coisas</a:t>
            </a:r>
            <a:r>
              <a:rPr lang="pt-BR" dirty="0" smtClean="0"/>
              <a:t>”</a:t>
            </a:r>
            <a:endParaRPr lang="pt-BR" dirty="0" smtClean="0"/>
          </a:p>
          <a:p>
            <a:pPr algn="r"/>
            <a:r>
              <a:rPr lang="pt-BR" dirty="0" smtClean="0"/>
              <a:t>SABER </a:t>
            </a:r>
            <a:r>
              <a:rPr lang="pt-BR" dirty="0" smtClean="0"/>
              <a:t>FAZER.</a:t>
            </a:r>
          </a:p>
        </p:txBody>
      </p:sp>
      <p:pic>
        <p:nvPicPr>
          <p:cNvPr id="5" name="Picture 6" descr="Lapis de C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531" cy="68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94815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2) Cultura Americana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7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971600"/>
            <a:ext cx="9324528" cy="60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Como formar </a:t>
            </a:r>
            <a:r>
              <a:rPr lang="pt-BR" dirty="0" smtClean="0"/>
              <a:t>professores?</a:t>
            </a:r>
          </a:p>
          <a:p>
            <a:pPr algn="ctr"/>
            <a:r>
              <a:rPr lang="pt-BR" dirty="0" smtClean="0"/>
              <a:t>A </a:t>
            </a:r>
            <a:r>
              <a:rPr lang="pt-BR" dirty="0" smtClean="0"/>
              <a:t>busca por </a:t>
            </a:r>
            <a:r>
              <a:rPr lang="pt-BR" dirty="0" smtClean="0"/>
              <a:t>um </a:t>
            </a:r>
            <a:r>
              <a:rPr lang="pt-BR" dirty="0" smtClean="0"/>
              <a:t>saber ser </a:t>
            </a:r>
            <a:r>
              <a:rPr lang="pt-BR" dirty="0" smtClean="0"/>
              <a:t>interdisciplinar (atitude)</a:t>
            </a:r>
          </a:p>
          <a:p>
            <a:pPr algn="ctr"/>
            <a:r>
              <a:rPr lang="pt-BR" dirty="0" smtClean="0"/>
              <a:t>SABER </a:t>
            </a:r>
            <a:r>
              <a:rPr lang="pt-BR" dirty="0" smtClean="0"/>
              <a:t>SER</a:t>
            </a:r>
          </a:p>
          <a:p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6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3) Cultura brasileira</a:t>
            </a:r>
            <a:endParaRPr lang="pt-BR" dirty="0"/>
          </a:p>
        </p:txBody>
      </p:sp>
      <p:pic>
        <p:nvPicPr>
          <p:cNvPr id="1026" name="Picture 2" descr="C:\Users\Mariana e Guilherme\Pictures\FAPI\quadro 3º\Dai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3212976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igura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382" y="3212976"/>
            <a:ext cx="5002374" cy="373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-Holding Hands 2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3402741"/>
            <a:ext cx="9165526" cy="345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-Holding Hands 2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0" y="-52518"/>
            <a:ext cx="9223920" cy="345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3528" y="116632"/>
            <a:ext cx="8229600" cy="48860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Incluir o ser humano na organização dos estudos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algn="ctr"/>
            <a:r>
              <a:rPr lang="pt-BR" dirty="0" smtClean="0"/>
              <a:t>Quem é o professor?</a:t>
            </a:r>
          </a:p>
          <a:p>
            <a:pPr algn="ctr"/>
            <a:r>
              <a:rPr lang="pt-BR" dirty="0" smtClean="0"/>
              <a:t>Quem são os alunos?</a:t>
            </a:r>
          </a:p>
          <a:p>
            <a:pPr algn="ctr"/>
            <a:r>
              <a:rPr lang="pt-BR" dirty="0" smtClean="0"/>
              <a:t>Qual o objetivo da Universidade?</a:t>
            </a:r>
          </a:p>
          <a:p>
            <a:pPr algn="ctr"/>
            <a:r>
              <a:rPr lang="pt-BR" dirty="0" smtClean="0"/>
              <a:t>Para que este curso?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68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1749</TotalTime>
  <Words>333</Words>
  <Application>Microsoft Office PowerPoint</Application>
  <PresentationFormat>Apresentação na tela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Interdisciplinaridade na prática pedagógica</vt:lpstr>
      <vt:lpstr>Apresentação do PowerPoint</vt:lpstr>
      <vt:lpstr>Apresentação do PowerPoint</vt:lpstr>
      <vt:lpstr>Apresentação do PowerPoint</vt:lpstr>
      <vt:lpstr>Interdisciplinaridade</vt:lpstr>
      <vt:lpstr>Apresentação do PowerPoint</vt:lpstr>
      <vt:lpstr>Apresentação do PowerPoint</vt:lpstr>
      <vt:lpstr>Apresentação do PowerPoint</vt:lpstr>
      <vt:lpstr>Apresentação do PowerPoint</vt:lpstr>
      <vt:lpstr>Interdisciplinaridade Escolar</vt:lpstr>
      <vt:lpstr>Nível Curricular</vt:lpstr>
      <vt:lpstr>Nível pedagógico</vt:lpstr>
      <vt:lpstr>Apresentação do PowerPoint</vt:lpstr>
      <vt:lpstr>Apresentação do PowerPoint</vt:lpstr>
      <vt:lpstr>Apresentação do PowerPoint</vt:lpstr>
      <vt:lpstr>Interdisciplinaridade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Interdisciplinaridade: perspectivas e desafios para a pesquisa</dc:title>
  <dc:creator>Mariana e Guilherme</dc:creator>
  <cp:lastModifiedBy>Mariana e Guilherme</cp:lastModifiedBy>
  <cp:revision>154</cp:revision>
  <dcterms:created xsi:type="dcterms:W3CDTF">2012-10-17T14:24:02Z</dcterms:created>
  <dcterms:modified xsi:type="dcterms:W3CDTF">2013-04-04T19:18:03Z</dcterms:modified>
</cp:coreProperties>
</file>